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handoutMasterIdLst>
    <p:handoutMasterId r:id="rId18"/>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8" r:id="rId14"/>
    <p:sldId id="258" r:id="rId15"/>
    <p:sldId id="279" r:id="rId16"/>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523845-64C2-4871-A1E9-6DDE24F2E49A}" v="79" dt="2018-10-30T18:04:05.7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82021" autoAdjust="0"/>
  </p:normalViewPr>
  <p:slideViewPr>
    <p:cSldViewPr snapToGrid="0" snapToObjects="1">
      <p:cViewPr varScale="1">
        <p:scale>
          <a:sx n="123" d="100"/>
          <a:sy n="123" d="100"/>
        </p:scale>
        <p:origin x="138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del">
        <pc:chgData name="Ugur Uysal" userId="d57be18797cc43e3" providerId="LiveId" clId="{EE523845-64C2-4871-A1E9-6DDE24F2E49A}" dt="2018-11-02T02:29:35.423" v="1192" actId="2696"/>
        <pc:sldMkLst>
          <pc:docMk/>
          <pc:sldMk cId="932899898" sldId="261"/>
        </pc:sldMkLst>
      </pc:sldChg>
      <pc:sldChg chg="del">
        <pc:chgData name="Ugur Uysal" userId="d57be18797cc43e3" providerId="LiveId" clId="{EE523845-64C2-4871-A1E9-6DDE24F2E49A}" dt="2018-11-02T02:29:36.391" v="1193" actId="2696"/>
        <pc:sldMkLst>
          <pc:docMk/>
          <pc:sldMk cId="4771770" sldId="262"/>
        </pc:sldMkLst>
      </pc:sldChg>
      <pc:sldChg chg="del">
        <pc:chgData name="Ugur Uysal" userId="d57be18797cc43e3" providerId="LiveId" clId="{EE523845-64C2-4871-A1E9-6DDE24F2E49A}" dt="2018-11-02T02:29:37.695" v="1194" actId="2696"/>
        <pc:sldMkLst>
          <pc:docMk/>
          <pc:sldMk cId="16263189" sldId="263"/>
        </pc:sldMkLst>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del modTransition">
        <pc:chgData name="Ugur Uysal" userId="d57be18797cc43e3" providerId="LiveId" clId="{EE523845-64C2-4871-A1E9-6DDE24F2E49A}" dt="2018-11-02T02:29:38.632" v="1195" actId="2696"/>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11/1/2018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11/1/2018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11/1/2018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5.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a:t>
            </a:r>
          </a:p>
          <a:p>
            <a:r>
              <a:rPr lang="en-US" sz="2200" dirty="0"/>
              <a:t>Vehicles with ground penetrating radars</a:t>
            </a:r>
          </a:p>
          <a:p>
            <a:r>
              <a:rPr lang="en-US" sz="2200" dirty="0"/>
              <a:t>Human-autonomy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allow the agent to act autonomously only in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2025</Words>
  <Application>Microsoft Office PowerPoint</Application>
  <PresentationFormat>Bildschirmpräsentation (16:9)</PresentationFormat>
  <Paragraphs>167</Paragraphs>
  <Slides>15</Slides>
  <Notes>15</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15</vt:i4>
      </vt:variant>
    </vt:vector>
  </HeadingPairs>
  <TitlesOfParts>
    <vt:vector size="24"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Plan of attack for the rest of the semester</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2018-11-02T02:29:43Z</dcterms:modified>
</cp:coreProperties>
</file>

<file path=docProps/thumbnail.jpeg>
</file>